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83" r:id="rId5"/>
    <p:sldId id="265" r:id="rId6"/>
    <p:sldId id="288" r:id="rId7"/>
    <p:sldId id="266" r:id="rId8"/>
    <p:sldId id="286" r:id="rId9"/>
    <p:sldId id="285" r:id="rId10"/>
    <p:sldId id="284" r:id="rId11"/>
    <p:sldId id="29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1844B"/>
    <a:srgbClr val="FFFF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4F16D-1F37-4E66-B5DD-F37B38B21C68}" v="7" dt="2020-09-21T08:45:1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3464F16D-1F37-4E66-B5DD-F37B38B21C68}"/>
    <pc:docChg chg="undo custSel addSld delSld modSld sldOrd">
      <pc:chgData name="Jacintha Westerink" userId="c1c74fd5-67fa-43d8-8063-0adb3063a5fc" providerId="ADAL" clId="{3464F16D-1F37-4E66-B5DD-F37B38B21C68}" dt="2020-09-21T08:45:22.278" v="135" actId="47"/>
      <pc:docMkLst>
        <pc:docMk/>
      </pc:docMkLst>
      <pc:sldChg chg="addSp modSp mod modAnim">
        <pc:chgData name="Jacintha Westerink" userId="c1c74fd5-67fa-43d8-8063-0adb3063a5fc" providerId="ADAL" clId="{3464F16D-1F37-4E66-B5DD-F37B38B21C68}" dt="2020-09-21T08:45:17.164" v="134"/>
        <pc:sldMkLst>
          <pc:docMk/>
          <pc:sldMk cId="3092516134" sldId="256"/>
        </pc:sldMkLst>
        <pc:spChg chg="mod">
          <ac:chgData name="Jacintha Westerink" userId="c1c74fd5-67fa-43d8-8063-0adb3063a5fc" providerId="ADAL" clId="{3464F16D-1F37-4E66-B5DD-F37B38B21C68}" dt="2020-09-21T08:44:40.337" v="127" actId="1076"/>
          <ac:spMkLst>
            <pc:docMk/>
            <pc:sldMk cId="3092516134" sldId="256"/>
            <ac:spMk id="2" creationId="{00000000-0000-0000-0000-000000000000}"/>
          </ac:spMkLst>
        </pc:spChg>
        <pc:spChg chg="mod">
          <ac:chgData name="Jacintha Westerink" userId="c1c74fd5-67fa-43d8-8063-0adb3063a5fc" providerId="ADAL" clId="{3464F16D-1F37-4E66-B5DD-F37B38B21C68}" dt="2020-09-21T08:39:51.209" v="0" actId="6549"/>
          <ac:spMkLst>
            <pc:docMk/>
            <pc:sldMk cId="3092516134" sldId="256"/>
            <ac:spMk id="3" creationId="{00000000-0000-0000-0000-000000000000}"/>
          </ac:spMkLst>
        </pc:spChg>
        <pc:spChg chg="add mod">
          <ac:chgData name="Jacintha Westerink" userId="c1c74fd5-67fa-43d8-8063-0adb3063a5fc" providerId="ADAL" clId="{3464F16D-1F37-4E66-B5DD-F37B38B21C68}" dt="2020-09-21T08:44:36.550" v="126" actId="1076"/>
          <ac:spMkLst>
            <pc:docMk/>
            <pc:sldMk cId="3092516134" sldId="256"/>
            <ac:spMk id="5" creationId="{A2F1E787-961A-491D-80A7-96D8FAA88C58}"/>
          </ac:spMkLst>
        </pc:spChg>
        <pc:picChg chg="mod">
          <ac:chgData name="Jacintha Westerink" userId="c1c74fd5-67fa-43d8-8063-0adb3063a5fc" providerId="ADAL" clId="{3464F16D-1F37-4E66-B5DD-F37B38B21C68}" dt="2020-09-21T08:44:46.403" v="129" actId="1076"/>
          <ac:picMkLst>
            <pc:docMk/>
            <pc:sldMk cId="3092516134" sldId="256"/>
            <ac:picMk id="4" creationId="{00000000-0000-0000-0000-000000000000}"/>
          </ac:picMkLst>
        </pc:picChg>
      </pc:sldChg>
      <pc:sldChg chg="del">
        <pc:chgData name="Jacintha Westerink" userId="c1c74fd5-67fa-43d8-8063-0adb3063a5fc" providerId="ADAL" clId="{3464F16D-1F37-4E66-B5DD-F37B38B21C68}" dt="2020-09-21T08:40:06.614" v="1" actId="47"/>
        <pc:sldMkLst>
          <pc:docMk/>
          <pc:sldMk cId="2931654056" sldId="258"/>
        </pc:sldMkLst>
      </pc:sldChg>
      <pc:sldChg chg="ord">
        <pc:chgData name="Jacintha Westerink" userId="c1c74fd5-67fa-43d8-8063-0adb3063a5fc" providerId="ADAL" clId="{3464F16D-1F37-4E66-B5DD-F37B38B21C68}" dt="2020-09-21T08:40:28.691" v="31" actId="20578"/>
        <pc:sldMkLst>
          <pc:docMk/>
          <pc:sldMk cId="884545690" sldId="259"/>
        </pc:sldMkLst>
      </pc:sldChg>
      <pc:sldChg chg="del">
        <pc:chgData name="Jacintha Westerink" userId="c1c74fd5-67fa-43d8-8063-0adb3063a5fc" providerId="ADAL" clId="{3464F16D-1F37-4E66-B5DD-F37B38B21C68}" dt="2020-09-21T08:40:10.446" v="5" actId="47"/>
        <pc:sldMkLst>
          <pc:docMk/>
          <pc:sldMk cId="743071051" sldId="261"/>
        </pc:sldMkLst>
      </pc:sldChg>
      <pc:sldChg chg="add del">
        <pc:chgData name="Jacintha Westerink" userId="c1c74fd5-67fa-43d8-8063-0adb3063a5fc" providerId="ADAL" clId="{3464F16D-1F37-4E66-B5DD-F37B38B21C68}" dt="2020-09-21T08:40:33.960" v="34" actId="47"/>
        <pc:sldMkLst>
          <pc:docMk/>
          <pc:sldMk cId="546733929" sldId="265"/>
        </pc:sldMkLst>
      </pc:sldChg>
      <pc:sldChg chg="add del">
        <pc:chgData name="Jacintha Westerink" userId="c1c74fd5-67fa-43d8-8063-0adb3063a5fc" providerId="ADAL" clId="{3464F16D-1F37-4E66-B5DD-F37B38B21C68}" dt="2020-09-21T08:40:35.061" v="36" actId="47"/>
        <pc:sldMkLst>
          <pc:docMk/>
          <pc:sldMk cId="3409400519" sldId="266"/>
        </pc:sldMkLst>
      </pc:sldChg>
      <pc:sldChg chg="add del">
        <pc:chgData name="Jacintha Westerink" userId="c1c74fd5-67fa-43d8-8063-0adb3063a5fc" providerId="ADAL" clId="{3464F16D-1F37-4E66-B5DD-F37B38B21C68}" dt="2020-09-21T08:40:32.771" v="32" actId="47"/>
        <pc:sldMkLst>
          <pc:docMk/>
          <pc:sldMk cId="4116078057" sldId="267"/>
        </pc:sldMkLst>
      </pc:sldChg>
      <pc:sldChg chg="del">
        <pc:chgData name="Jacintha Westerink" userId="c1c74fd5-67fa-43d8-8063-0adb3063a5fc" providerId="ADAL" clId="{3464F16D-1F37-4E66-B5DD-F37B38B21C68}" dt="2020-09-21T08:40:10.978" v="6" actId="47"/>
        <pc:sldMkLst>
          <pc:docMk/>
          <pc:sldMk cId="2592912335" sldId="268"/>
        </pc:sldMkLst>
      </pc:sldChg>
      <pc:sldChg chg="del">
        <pc:chgData name="Jacintha Westerink" userId="c1c74fd5-67fa-43d8-8063-0adb3063a5fc" providerId="ADAL" clId="{3464F16D-1F37-4E66-B5DD-F37B38B21C68}" dt="2020-09-21T08:40:09.264" v="4" actId="47"/>
        <pc:sldMkLst>
          <pc:docMk/>
          <pc:sldMk cId="1097670705" sldId="269"/>
        </pc:sldMkLst>
      </pc:sldChg>
      <pc:sldChg chg="del">
        <pc:chgData name="Jacintha Westerink" userId="c1c74fd5-67fa-43d8-8063-0adb3063a5fc" providerId="ADAL" clId="{3464F16D-1F37-4E66-B5DD-F37B38B21C68}" dt="2020-09-21T08:40:11.448" v="7" actId="47"/>
        <pc:sldMkLst>
          <pc:docMk/>
          <pc:sldMk cId="2045417549" sldId="271"/>
        </pc:sldMkLst>
      </pc:sldChg>
      <pc:sldChg chg="del">
        <pc:chgData name="Jacintha Westerink" userId="c1c74fd5-67fa-43d8-8063-0adb3063a5fc" providerId="ADAL" clId="{3464F16D-1F37-4E66-B5DD-F37B38B21C68}" dt="2020-09-21T08:40:11.980" v="8" actId="47"/>
        <pc:sldMkLst>
          <pc:docMk/>
          <pc:sldMk cId="3265360701" sldId="272"/>
        </pc:sldMkLst>
      </pc:sldChg>
      <pc:sldChg chg="del">
        <pc:chgData name="Jacintha Westerink" userId="c1c74fd5-67fa-43d8-8063-0adb3063a5fc" providerId="ADAL" clId="{3464F16D-1F37-4E66-B5DD-F37B38B21C68}" dt="2020-09-21T08:40:12.449" v="9" actId="47"/>
        <pc:sldMkLst>
          <pc:docMk/>
          <pc:sldMk cId="2388868385" sldId="273"/>
        </pc:sldMkLst>
      </pc:sldChg>
      <pc:sldChg chg="del">
        <pc:chgData name="Jacintha Westerink" userId="c1c74fd5-67fa-43d8-8063-0adb3063a5fc" providerId="ADAL" clId="{3464F16D-1F37-4E66-B5DD-F37B38B21C68}" dt="2020-09-21T08:40:15.649" v="14" actId="47"/>
        <pc:sldMkLst>
          <pc:docMk/>
          <pc:sldMk cId="1771314775" sldId="274"/>
        </pc:sldMkLst>
      </pc:sldChg>
      <pc:sldChg chg="del">
        <pc:chgData name="Jacintha Westerink" userId="c1c74fd5-67fa-43d8-8063-0adb3063a5fc" providerId="ADAL" clId="{3464F16D-1F37-4E66-B5DD-F37B38B21C68}" dt="2020-09-21T08:40:16.269" v="15" actId="47"/>
        <pc:sldMkLst>
          <pc:docMk/>
          <pc:sldMk cId="2618867198" sldId="275"/>
        </pc:sldMkLst>
      </pc:sldChg>
      <pc:sldChg chg="del">
        <pc:chgData name="Jacintha Westerink" userId="c1c74fd5-67fa-43d8-8063-0adb3063a5fc" providerId="ADAL" clId="{3464F16D-1F37-4E66-B5DD-F37B38B21C68}" dt="2020-09-21T08:40:18.633" v="18" actId="47"/>
        <pc:sldMkLst>
          <pc:docMk/>
          <pc:sldMk cId="2213969263" sldId="276"/>
        </pc:sldMkLst>
      </pc:sldChg>
      <pc:sldChg chg="del">
        <pc:chgData name="Jacintha Westerink" userId="c1c74fd5-67fa-43d8-8063-0adb3063a5fc" providerId="ADAL" clId="{3464F16D-1F37-4E66-B5DD-F37B38B21C68}" dt="2020-09-21T08:40:13.273" v="10" actId="47"/>
        <pc:sldMkLst>
          <pc:docMk/>
          <pc:sldMk cId="1546731703" sldId="277"/>
        </pc:sldMkLst>
      </pc:sldChg>
      <pc:sldChg chg="del">
        <pc:chgData name="Jacintha Westerink" userId="c1c74fd5-67fa-43d8-8063-0adb3063a5fc" providerId="ADAL" clId="{3464F16D-1F37-4E66-B5DD-F37B38B21C68}" dt="2020-09-21T08:40:16.851" v="16" actId="47"/>
        <pc:sldMkLst>
          <pc:docMk/>
          <pc:sldMk cId="46834108" sldId="279"/>
        </pc:sldMkLst>
      </pc:sldChg>
      <pc:sldChg chg="del">
        <pc:chgData name="Jacintha Westerink" userId="c1c74fd5-67fa-43d8-8063-0adb3063a5fc" providerId="ADAL" clId="{3464F16D-1F37-4E66-B5DD-F37B38B21C68}" dt="2020-09-21T08:40:17.676" v="17" actId="47"/>
        <pc:sldMkLst>
          <pc:docMk/>
          <pc:sldMk cId="300068138" sldId="280"/>
        </pc:sldMkLst>
      </pc:sldChg>
      <pc:sldChg chg="del">
        <pc:chgData name="Jacintha Westerink" userId="c1c74fd5-67fa-43d8-8063-0adb3063a5fc" providerId="ADAL" clId="{3464F16D-1F37-4E66-B5DD-F37B38B21C68}" dt="2020-09-21T08:40:13.773" v="11" actId="47"/>
        <pc:sldMkLst>
          <pc:docMk/>
          <pc:sldMk cId="3605283996" sldId="282"/>
        </pc:sldMkLst>
      </pc:sldChg>
      <pc:sldChg chg="add del">
        <pc:chgData name="Jacintha Westerink" userId="c1c74fd5-67fa-43d8-8063-0adb3063a5fc" providerId="ADAL" clId="{3464F16D-1F37-4E66-B5DD-F37B38B21C68}" dt="2020-09-21T08:40:33.450" v="33" actId="47"/>
        <pc:sldMkLst>
          <pc:docMk/>
          <pc:sldMk cId="501947288" sldId="283"/>
        </pc:sldMkLst>
      </pc:sldChg>
      <pc:sldChg chg="add del">
        <pc:chgData name="Jacintha Westerink" userId="c1c74fd5-67fa-43d8-8063-0adb3063a5fc" providerId="ADAL" clId="{3464F16D-1F37-4E66-B5DD-F37B38B21C68}" dt="2020-09-21T08:40:36.851" v="39" actId="47"/>
        <pc:sldMkLst>
          <pc:docMk/>
          <pc:sldMk cId="1913756208" sldId="284"/>
        </pc:sldMkLst>
      </pc:sldChg>
      <pc:sldChg chg="add del">
        <pc:chgData name="Jacintha Westerink" userId="c1c74fd5-67fa-43d8-8063-0adb3063a5fc" providerId="ADAL" clId="{3464F16D-1F37-4E66-B5DD-F37B38B21C68}" dt="2020-09-21T08:40:36.231" v="38" actId="47"/>
        <pc:sldMkLst>
          <pc:docMk/>
          <pc:sldMk cId="3926230958" sldId="285"/>
        </pc:sldMkLst>
      </pc:sldChg>
      <pc:sldChg chg="add del">
        <pc:chgData name="Jacintha Westerink" userId="c1c74fd5-67fa-43d8-8063-0adb3063a5fc" providerId="ADAL" clId="{3464F16D-1F37-4E66-B5DD-F37B38B21C68}" dt="2020-09-21T08:40:35.653" v="37" actId="47"/>
        <pc:sldMkLst>
          <pc:docMk/>
          <pc:sldMk cId="1141870228" sldId="286"/>
        </pc:sldMkLst>
      </pc:sldChg>
      <pc:sldChg chg="del">
        <pc:chgData name="Jacintha Westerink" userId="c1c74fd5-67fa-43d8-8063-0adb3063a5fc" providerId="ADAL" clId="{3464F16D-1F37-4E66-B5DD-F37B38B21C68}" dt="2020-09-21T08:40:08.243" v="3" actId="47"/>
        <pc:sldMkLst>
          <pc:docMk/>
          <pc:sldMk cId="3933364718" sldId="287"/>
        </pc:sldMkLst>
      </pc:sldChg>
      <pc:sldChg chg="add del">
        <pc:chgData name="Jacintha Westerink" userId="c1c74fd5-67fa-43d8-8063-0adb3063a5fc" providerId="ADAL" clId="{3464F16D-1F37-4E66-B5DD-F37B38B21C68}" dt="2020-09-21T08:40:34.450" v="35" actId="47"/>
        <pc:sldMkLst>
          <pc:docMk/>
          <pc:sldMk cId="370438796" sldId="288"/>
        </pc:sldMkLst>
      </pc:sldChg>
      <pc:sldChg chg="del">
        <pc:chgData name="Jacintha Westerink" userId="c1c74fd5-67fa-43d8-8063-0adb3063a5fc" providerId="ADAL" clId="{3464F16D-1F37-4E66-B5DD-F37B38B21C68}" dt="2020-09-21T08:40:07.793" v="2" actId="47"/>
        <pc:sldMkLst>
          <pc:docMk/>
          <pc:sldMk cId="2473313751" sldId="289"/>
        </pc:sldMkLst>
      </pc:sldChg>
      <pc:sldChg chg="del">
        <pc:chgData name="Jacintha Westerink" userId="c1c74fd5-67fa-43d8-8063-0adb3063a5fc" providerId="ADAL" clId="{3464F16D-1F37-4E66-B5DD-F37B38B21C68}" dt="2020-09-21T08:40:14.253" v="12" actId="47"/>
        <pc:sldMkLst>
          <pc:docMk/>
          <pc:sldMk cId="3425705836" sldId="290"/>
        </pc:sldMkLst>
      </pc:sldChg>
      <pc:sldChg chg="del">
        <pc:chgData name="Jacintha Westerink" userId="c1c74fd5-67fa-43d8-8063-0adb3063a5fc" providerId="ADAL" clId="{3464F16D-1F37-4E66-B5DD-F37B38B21C68}" dt="2020-09-21T08:40:14.804" v="13" actId="47"/>
        <pc:sldMkLst>
          <pc:docMk/>
          <pc:sldMk cId="3892540380" sldId="291"/>
        </pc:sldMkLst>
      </pc:sldChg>
      <pc:sldChg chg="add del">
        <pc:chgData name="Jacintha Westerink" userId="c1c74fd5-67fa-43d8-8063-0adb3063a5fc" providerId="ADAL" clId="{3464F16D-1F37-4E66-B5DD-F37B38B21C68}" dt="2020-09-21T08:40:41.029" v="42" actId="47"/>
        <pc:sldMkLst>
          <pc:docMk/>
          <pc:sldMk cId="1891691402" sldId="292"/>
        </pc:sldMkLst>
      </pc:sldChg>
      <pc:sldChg chg="add del">
        <pc:chgData name="Jacintha Westerink" userId="c1c74fd5-67fa-43d8-8063-0adb3063a5fc" providerId="ADAL" clId="{3464F16D-1F37-4E66-B5DD-F37B38B21C68}" dt="2020-09-21T08:40:37.481" v="40" actId="47"/>
        <pc:sldMkLst>
          <pc:docMk/>
          <pc:sldMk cId="1901458442" sldId="293"/>
        </pc:sldMkLst>
      </pc:sldChg>
      <pc:sldChg chg="addSp delSp modSp new del mod">
        <pc:chgData name="Jacintha Westerink" userId="c1c74fd5-67fa-43d8-8063-0adb3063a5fc" providerId="ADAL" clId="{3464F16D-1F37-4E66-B5DD-F37B38B21C68}" dt="2020-09-21T08:45:22.278" v="135" actId="47"/>
        <pc:sldMkLst>
          <pc:docMk/>
          <pc:sldMk cId="2092828102" sldId="294"/>
        </pc:sldMkLst>
        <pc:spChg chg="del mod">
          <ac:chgData name="Jacintha Westerink" userId="c1c74fd5-67fa-43d8-8063-0adb3063a5fc" providerId="ADAL" clId="{3464F16D-1F37-4E66-B5DD-F37B38B21C68}" dt="2020-09-21T08:44:00.316" v="116" actId="21"/>
          <ac:spMkLst>
            <pc:docMk/>
            <pc:sldMk cId="2092828102" sldId="294"/>
            <ac:spMk id="3" creationId="{33250A0F-FF63-48DD-BAEF-0854F988D97E}"/>
          </ac:spMkLst>
        </pc:spChg>
        <pc:spChg chg="add mod">
          <ac:chgData name="Jacintha Westerink" userId="c1c74fd5-67fa-43d8-8063-0adb3063a5fc" providerId="ADAL" clId="{3464F16D-1F37-4E66-B5DD-F37B38B21C68}" dt="2020-09-21T08:44:00.316" v="116" actId="21"/>
          <ac:spMkLst>
            <pc:docMk/>
            <pc:sldMk cId="2092828102" sldId="294"/>
            <ac:spMk id="5" creationId="{18772911-0774-4ACE-AB48-44D700678A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13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6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4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5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6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2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58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80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0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0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AD1F9-5E93-49CA-8539-EFC25FEE037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23kamerplanten.com/verzorging-tips/licht-behoef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86237" y="570932"/>
            <a:ext cx="7424737" cy="1659422"/>
          </a:xfrm>
        </p:spPr>
        <p:txBody>
          <a:bodyPr>
            <a:noAutofit/>
          </a:bodyPr>
          <a:lstStyle/>
          <a:p>
            <a:r>
              <a:rPr lang="nl-NL" sz="8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Groeifactoren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07730" y="4278931"/>
            <a:ext cx="2260270" cy="1171843"/>
          </a:xfrm>
        </p:spPr>
        <p:txBody>
          <a:bodyPr>
            <a:noAutofit/>
          </a:bodyPr>
          <a:lstStyle/>
          <a:p>
            <a:r>
              <a:rPr lang="nl-NL" sz="3600" b="1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8" y="902379"/>
            <a:ext cx="3442219" cy="5557759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2F1E787-961A-491D-80A7-96D8FAA88C58}"/>
              </a:ext>
            </a:extLst>
          </p:cNvPr>
          <p:cNvSpPr txBox="1">
            <a:spLocks/>
          </p:cNvSpPr>
          <p:nvPr/>
        </p:nvSpPr>
        <p:spPr>
          <a:xfrm>
            <a:off x="6164592" y="2743201"/>
            <a:ext cx="4486275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nl-NL" sz="4400" dirty="0"/>
              <a:t>Licht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4400" dirty="0"/>
              <a:t>Lucht 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4400" dirty="0"/>
              <a:t>Temperatuur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4400" dirty="0"/>
              <a:t>Water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4400" dirty="0"/>
              <a:t>Voeding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5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04603" y="439524"/>
            <a:ext cx="11387397" cy="5594808"/>
          </a:xfrm>
        </p:spPr>
        <p:txBody>
          <a:bodyPr>
            <a:normAutofit/>
          </a:bodyPr>
          <a:lstStyle/>
          <a:p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Lange-</a:t>
            </a:r>
            <a:r>
              <a:rPr lang="nl-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 (LD)</a:t>
            </a: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…. moeten minimaal twaalf tot veertien uur licht per dag hebben om bloemknoppen te kunnen vormen. </a:t>
            </a: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Voorbeelden zijn:,, </a:t>
            </a:r>
          </a:p>
          <a:p>
            <a:pPr marL="0" indent="0">
              <a:buNone/>
            </a:pPr>
            <a:r>
              <a:rPr lang="nl-NL" sz="3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Pentas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nl-NL" sz="3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Lavandula</a:t>
            </a:r>
            <a:r>
              <a:rPr lang="nl-NL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nl-NL" sz="3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Phlox</a:t>
            </a:r>
            <a:r>
              <a:rPr lang="nl-NL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nl-NL" sz="3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Pachystachys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6832"/>
            <a:ext cx="2740424" cy="3681167"/>
          </a:xfrm>
          <a:prstGeom prst="rect">
            <a:avLst/>
          </a:prstGeom>
        </p:spPr>
      </p:pic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76" y="3176832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54" y="4074807"/>
            <a:ext cx="3818192" cy="27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730" y="3741205"/>
            <a:ext cx="2369270" cy="31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1513" y="244355"/>
            <a:ext cx="2888411" cy="1179003"/>
          </a:xfrm>
        </p:spPr>
        <p:txBody>
          <a:bodyPr/>
          <a:lstStyle/>
          <a:p>
            <a:r>
              <a:rPr lang="nl-NL" dirty="0"/>
              <a:t>Bladval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121" y="1423358"/>
            <a:ext cx="11635596" cy="187510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Door kortere dagen en lagere temperaturen ontstaat </a:t>
            </a:r>
            <a:r>
              <a:rPr lang="nl-NL" dirty="0" err="1"/>
              <a:t>verkurking</a:t>
            </a:r>
            <a:r>
              <a:rPr lang="nl-NL" dirty="0"/>
              <a:t> aan de bladsteel waardoor loofbomen / vaste planten / heesters hun blad laten vallen. </a:t>
            </a:r>
          </a:p>
          <a:p>
            <a:pPr marL="0" indent="0">
              <a:buNone/>
            </a:pPr>
            <a:r>
              <a:rPr lang="nl-NL" dirty="0"/>
              <a:t>Doel van de bladval is om uitdroging te voorkomen.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5" y="3037549"/>
            <a:ext cx="4951263" cy="37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72" y="3043313"/>
            <a:ext cx="3960962" cy="29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7823" y="182892"/>
            <a:ext cx="6304472" cy="1282520"/>
          </a:xfrm>
        </p:spPr>
        <p:txBody>
          <a:bodyPr>
            <a:noAutofit/>
          </a:bodyPr>
          <a:lstStyle/>
          <a:p>
            <a:r>
              <a:rPr lang="nl-NL" sz="5400" b="1" dirty="0"/>
              <a:t>1. Groeifactor 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913" y="1457325"/>
            <a:ext cx="11444287" cy="5100638"/>
          </a:xfrm>
        </p:spPr>
        <p:txBody>
          <a:bodyPr/>
          <a:lstStyle/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Zonder licht is er geen fotosynthese mogelijk</a:t>
            </a:r>
          </a:p>
          <a:p>
            <a:r>
              <a:rPr lang="nl-NL" b="1" dirty="0"/>
              <a:t>Zonder fotosynthese maakt de plant geen eigen voeding / suikers aan en zal hij doodgaan </a:t>
            </a:r>
          </a:p>
          <a:p>
            <a:r>
              <a:rPr lang="nl-NL" b="1" dirty="0"/>
              <a:t>Het is van belang omdat de wortels afhankelijk zijn van suikers uit het blad</a:t>
            </a:r>
          </a:p>
          <a:p>
            <a:r>
              <a:rPr lang="nl-NL" b="1" dirty="0"/>
              <a:t>In de gesloten teelt kun je de daglengte beïnvloeden met (assimilatie)lampen </a:t>
            </a:r>
          </a:p>
          <a:p>
            <a:r>
              <a:rPr lang="nl-NL" b="1" dirty="0"/>
              <a:t>In de open teelt kun je het licht temperen door schermdoeken op te hangen</a:t>
            </a:r>
          </a:p>
          <a:p>
            <a:r>
              <a:rPr lang="nl-NL" b="1" dirty="0"/>
              <a:t>Met een Luxmeter kun je de lumen (lichtsterkte) bepalen op een plek en kijken welke planten er kunnen leven.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8454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Fotosynthese = ademhaling (assimilatie)</a:t>
            </a:r>
          </a:p>
        </p:txBody>
      </p:sp>
      <p:pic>
        <p:nvPicPr>
          <p:cNvPr id="4" name="Tijdelijke aanduiding voor inhoud 3" descr="afbeeld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46" y="1587171"/>
            <a:ext cx="676656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/>
          <p:cNvSpPr/>
          <p:nvPr/>
        </p:nvSpPr>
        <p:spPr>
          <a:xfrm>
            <a:off x="629728" y="5919728"/>
            <a:ext cx="1119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http://www.schooltv.nl/video/fotosynthese-hoe-een-plant-glucose-en-zuurstof-maakt/#q=fotosynthese</a:t>
            </a:r>
          </a:p>
        </p:txBody>
      </p:sp>
    </p:spTree>
    <p:extLst>
      <p:ext uri="{BB962C8B-B14F-4D97-AF65-F5344CB8AC3E}">
        <p14:creationId xmlns:p14="http://schemas.microsoft.com/office/powerpoint/2010/main" val="411607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1030146" cy="4499761"/>
          </a:xfrm>
        </p:spPr>
        <p:txBody>
          <a:bodyPr/>
          <a:lstStyle/>
          <a:p>
            <a:r>
              <a:rPr lang="nl-NL" dirty="0"/>
              <a:t>Planten hebben licht nodig om te groeien maar soms ook om bloemknoppen te vormen. Afhankelijk van het soort plant is er een bepaalde hoeveelheid licht nodig.</a:t>
            </a:r>
          </a:p>
          <a:p>
            <a:endParaRPr lang="nl-NL" dirty="0"/>
          </a:p>
          <a:p>
            <a:r>
              <a:rPr lang="nl-NL" dirty="0"/>
              <a:t>Licht om te groeien kun je onderverdelen in:</a:t>
            </a:r>
          </a:p>
          <a:p>
            <a:pPr marL="0" indent="0">
              <a:buNone/>
            </a:pPr>
            <a:r>
              <a:rPr lang="nl-NL" dirty="0"/>
              <a:t>- Volle zon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direct zonlicht (plaats op het zuiden)</a:t>
            </a:r>
          </a:p>
          <a:p>
            <a:pPr>
              <a:buFontTx/>
              <a:buChar char="-"/>
            </a:pPr>
            <a:r>
              <a:rPr lang="nl-NL" dirty="0"/>
              <a:t>Halfschaduw </a:t>
            </a:r>
            <a:r>
              <a:rPr lang="nl-NL" dirty="0">
                <a:sym typeface="Wingdings" panose="05000000000000000000" pitchFamily="2" charset="2"/>
              </a:rPr>
              <a:t> geen direct zonlicht (wel veel licht en ochtend~ of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avondzon) (plaats op het oosten of westen)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- Schaduw  minder sterke lichtinval en geen zon (plaats op het noorden)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40669" y="161957"/>
            <a:ext cx="9110662" cy="1325563"/>
          </a:xfrm>
        </p:spPr>
        <p:txBody>
          <a:bodyPr>
            <a:noAutofit/>
          </a:bodyPr>
          <a:lstStyle/>
          <a:p>
            <a:r>
              <a:rPr lang="nl-NL" b="1" dirty="0"/>
              <a:t>Lichtbehoefte kamerplanten</a:t>
            </a:r>
          </a:p>
        </p:txBody>
      </p:sp>
    </p:spTree>
    <p:extLst>
      <p:ext uri="{BB962C8B-B14F-4D97-AF65-F5344CB8AC3E}">
        <p14:creationId xmlns:p14="http://schemas.microsoft.com/office/powerpoint/2010/main" val="50194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7323" y="303004"/>
            <a:ext cx="2988199" cy="1525797"/>
          </a:xfrm>
        </p:spPr>
        <p:txBody>
          <a:bodyPr>
            <a:noAutofit/>
          </a:bodyPr>
          <a:lstStyle/>
          <a:p>
            <a:r>
              <a:rPr lang="nl-NL" sz="3200" b="1" dirty="0"/>
              <a:t>Overzicht lux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75206"/>
              </p:ext>
            </p:extLst>
          </p:nvPr>
        </p:nvGraphicFramePr>
        <p:xfrm>
          <a:off x="2685403" y="2211600"/>
          <a:ext cx="4892040" cy="2851190"/>
        </p:xfrm>
        <a:graphic>
          <a:graphicData uri="http://schemas.openxmlformats.org/drawingml/2006/table">
            <a:tbl>
              <a:tblPr/>
              <a:tblGrid>
                <a:gridCol w="244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237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Zonlicht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100000 - 130000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196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Daglicht (indirect zonlicht)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10000 - 20000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78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Bewolkte dag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1000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237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Donkere schemering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1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78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Volle maan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0,1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3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6162" y="807530"/>
            <a:ext cx="9917784" cy="1011843"/>
          </a:xfrm>
        </p:spPr>
        <p:txBody>
          <a:bodyPr/>
          <a:lstStyle/>
          <a:p>
            <a:r>
              <a:rPr lang="nl-NL" dirty="0"/>
              <a:t>Het meten van de hoeveelheid licht met een </a:t>
            </a:r>
            <a:r>
              <a:rPr lang="nl-NL" dirty="0" err="1"/>
              <a:t>LUX-meter</a:t>
            </a:r>
            <a:endParaRPr lang="nl-NL" dirty="0"/>
          </a:p>
        </p:txBody>
      </p:sp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9" y="1659302"/>
            <a:ext cx="5048020" cy="50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lux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93" y="1659302"/>
            <a:ext cx="3765306" cy="50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3935" y="0"/>
            <a:ext cx="9869865" cy="1402893"/>
          </a:xfrm>
        </p:spPr>
        <p:txBody>
          <a:bodyPr>
            <a:noAutofit/>
          </a:bodyPr>
          <a:lstStyle/>
          <a:p>
            <a:r>
              <a:rPr lang="nl-NL" b="1" dirty="0"/>
              <a:t>Licht voor het vormen van bloemknoppen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1067" y="1263193"/>
            <a:ext cx="10515600" cy="5594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dirty="0"/>
              <a:t>Fotoperiodiciteit = knopvorming onder invloed van licht</a:t>
            </a:r>
          </a:p>
          <a:p>
            <a:pPr marL="0" indent="0">
              <a:buNone/>
            </a:pPr>
            <a:endParaRPr lang="nl-NL" sz="3400" dirty="0"/>
          </a:p>
          <a:p>
            <a:r>
              <a:rPr lang="nl-NL" sz="3400" i="1" dirty="0">
                <a:latin typeface="Arial" panose="020B0604020202020204" pitchFamily="34" charset="0"/>
                <a:cs typeface="Arial" panose="020B0604020202020204" pitchFamily="34" charset="0"/>
              </a:rPr>
              <a:t>Korte-</a:t>
            </a:r>
            <a:r>
              <a:rPr lang="nl-NL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(KD)                                    </a:t>
            </a:r>
          </a:p>
          <a:p>
            <a:pPr marL="0" indent="0">
              <a:buNone/>
            </a:pP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i="1" dirty="0">
                <a:latin typeface="Arial" panose="020B0604020202020204" pitchFamily="34" charset="0"/>
                <a:cs typeface="Arial" panose="020B0604020202020204" pitchFamily="34" charset="0"/>
              </a:rPr>
              <a:t>Dag-neutrale planten </a:t>
            </a: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(DN) </a:t>
            </a:r>
          </a:p>
          <a:p>
            <a:pPr marL="0" indent="0">
              <a:buNone/>
            </a:pP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Lange-</a:t>
            </a:r>
            <a:r>
              <a:rPr lang="nl-NL" sz="3400" dirty="0" err="1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 (LD)</a:t>
            </a:r>
          </a:p>
          <a:p>
            <a:pPr mar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sz="2600" dirty="0">
                <a:solidFill>
                  <a:prstClr val="black"/>
                </a:solidFill>
                <a:hlinkClick r:id="rId2"/>
              </a:rPr>
              <a:t>http://www.123kamerplanten.com/verzorging-tips/licht-behoefte/</a:t>
            </a:r>
            <a:endParaRPr lang="nl-NL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40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bolchrys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50" y="4494473"/>
            <a:ext cx="2369949" cy="236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16437" y="404960"/>
            <a:ext cx="10776374" cy="6453039"/>
          </a:xfrm>
        </p:spPr>
        <p:txBody>
          <a:bodyPr>
            <a:normAutofit/>
          </a:bodyPr>
          <a:lstStyle/>
          <a:p>
            <a:r>
              <a:rPr lang="nl-NL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Korte-</a:t>
            </a:r>
            <a:r>
              <a:rPr lang="nl-NL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(KD)</a:t>
            </a: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… moeten voor het vormen van bloemknoppen minstens twaalf uur onafgebroken in het donker staan.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Voorbeelden:                  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Euphorbia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pulcherrima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(kerstster) </a:t>
            </a: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Kalanchoe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Chrysanthemum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Indicum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Groep)</a:t>
            </a: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Begonia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Elatior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Groep)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(Winterbloeiende begonia).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688" y="2449717"/>
            <a:ext cx="2635329" cy="22184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736" y="1477505"/>
            <a:ext cx="2802274" cy="23026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35" y="3490524"/>
            <a:ext cx="2038476" cy="24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109057" y="318988"/>
            <a:ext cx="10094537" cy="2592371"/>
          </a:xfrm>
        </p:spPr>
        <p:txBody>
          <a:bodyPr>
            <a:normAutofit fontScale="92500" lnSpcReduction="20000"/>
          </a:bodyPr>
          <a:lstStyle/>
          <a:p>
            <a:r>
              <a:rPr lang="nl-NL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Dag-neutrale planten </a:t>
            </a: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(DN) </a:t>
            </a:r>
          </a:p>
          <a:p>
            <a:pPr marL="0" indent="0"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Het maakt voor de knopvorming niet uit hoeveel licht zij op een dag krijgen.</a:t>
            </a:r>
          </a:p>
          <a:p>
            <a:pPr marL="0" indent="0"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(Vaak bloemknopaanleg onder invloed van een warmte of koude periode)</a:t>
            </a: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Voorbeelden: </a:t>
            </a:r>
            <a:r>
              <a:rPr lang="nl-NL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Tomaat, Aardbei, Braam, Roos, Appel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appelboom met vru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63" y="4817097"/>
            <a:ext cx="3493937" cy="2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29" y="2251483"/>
            <a:ext cx="3231552" cy="24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11" y="2911359"/>
            <a:ext cx="3124953" cy="20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" y="2911359"/>
            <a:ext cx="4000500" cy="3429000"/>
          </a:xfrm>
          <a:prstGeom prst="rect">
            <a:avLst/>
          </a:prstGeom>
        </p:spPr>
      </p:pic>
      <p:pic>
        <p:nvPicPr>
          <p:cNvPr id="2056" name="Picture 8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62" y="4628561"/>
            <a:ext cx="2972585" cy="22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309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433</Words>
  <Application>Microsoft Office PowerPoint</Application>
  <PresentationFormat>Breedbeeld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Groeifactoren</vt:lpstr>
      <vt:lpstr>1. Groeifactor Licht</vt:lpstr>
      <vt:lpstr>Fotosynthese = ademhaling (assimilatie)</vt:lpstr>
      <vt:lpstr>Lichtbehoefte kamerplanten</vt:lpstr>
      <vt:lpstr>Overzicht lux</vt:lpstr>
      <vt:lpstr>PowerPoint-presentatie</vt:lpstr>
      <vt:lpstr>Licht voor het vormen van bloemknoppen</vt:lpstr>
      <vt:lpstr>PowerPoint-presentatie</vt:lpstr>
      <vt:lpstr>PowerPoint-presentatie</vt:lpstr>
      <vt:lpstr>PowerPoint-presentatie</vt:lpstr>
      <vt:lpstr>Bladval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Groeifactoren Lucht en licht.</dc:title>
  <dc:creator>lieke jansen</dc:creator>
  <cp:lastModifiedBy>Jacintha Westerink</cp:lastModifiedBy>
  <cp:revision>80</cp:revision>
  <dcterms:created xsi:type="dcterms:W3CDTF">2015-03-03T13:11:49Z</dcterms:created>
  <dcterms:modified xsi:type="dcterms:W3CDTF">2020-09-21T08:45:26Z</dcterms:modified>
</cp:coreProperties>
</file>